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3"/>
  </p:notesMasterIdLst>
  <p:sldIdLst>
    <p:sldId id="214748294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4628"/>
  </p:normalViewPr>
  <p:slideViewPr>
    <p:cSldViewPr snapToGrid="0">
      <p:cViewPr varScale="1">
        <p:scale>
          <a:sx n="98" d="100"/>
          <a:sy n="98" d="100"/>
        </p:scale>
        <p:origin x="10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074489-6C18-4F20-931B-207DBDC7A7DF}" type="datetimeFigureOut">
              <a:rPr lang="en-CA" smtClean="0"/>
              <a:t>2026-06-08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7591CE-1768-4451-BBA0-9137478AA2D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622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591AAA-51FA-21BE-C496-DCA267F211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9A7C19-F355-9C93-0DE9-7690768927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A22810-BD82-AFAA-C2F9-2D2007F69D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2CEACE-64C6-AAC7-18B6-A93E291212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2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AC2BFD-7DF5-43F3-B370-424F643A0134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21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2728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F685F-FBCF-3658-6C99-3B3AA60651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2E69B9-EAE3-2A0F-ED30-960A387077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FAC364-1A9C-A2FE-526C-471ADD647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2026-06-08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187A24-AAE8-BE74-7DB3-6FDA08933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66E01-421D-590C-A8D5-D89DBAF26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7176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2D856-BADC-600C-F018-DD05EFED0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FC7DEB-6B45-3EB2-BCD0-2395D6C75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1315E0-CF51-70F1-2F5F-FBA2BE9ED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2026-06-08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1F6CAF-68FD-9E8F-03DA-0D8671FC7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68056-696C-F835-ABA7-744165DE2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6599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4DA826-EDCC-3262-BB3B-8AAE753104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6FF7FD-6406-FD89-8079-6A3C793229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BBB91-E19D-C6DD-C79F-AA69AF1BA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2026-06-08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F70028-54C1-35AE-9B13-923D2AEA7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ED5F27-BABE-2DAC-5E22-692C219F2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416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noProof="0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814A5-5B67-49A0-A5BA-40050328EF92}" type="slidenum">
              <a:rPr lang="en-CA" noProof="0" smtClean="0"/>
              <a:t>‹#›</a:t>
            </a:fld>
            <a:endParaRPr lang="en-CA" noProof="0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78934" y="6356351"/>
            <a:ext cx="10574867" cy="365125"/>
          </a:xfrm>
        </p:spPr>
        <p:txBody>
          <a:bodyPr bIns="0" anchor="b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/>
            </a:lvl1pPr>
            <a:lvl2pPr marL="457269" indent="0">
              <a:buNone/>
              <a:defRPr/>
            </a:lvl2pPr>
          </a:lstStyle>
          <a:p>
            <a:pPr lvl="0"/>
            <a:r>
              <a:rPr lang="en-CA" noProof="0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25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1F4F3-88FF-A403-C835-E662A0055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03698-D811-8D7F-110C-E61EF1390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D8FBE6-F882-8F33-C206-AA1CC1064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2026-06-08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4B5EA9-50D9-EEFD-DDE7-A428D8803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EC58A5-F0E8-EECD-4532-CD1007EDD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1603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405C4-57F6-3E0F-F7FE-E164C4E51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E6D667-0A5A-B589-F673-3D6DD0D94A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CF81E-84BB-6F89-C84D-E25C0A189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2026-06-08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4C9C12-B2E1-7BD3-FABE-CC702AE98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4C6F7-3920-4B34-411C-C655019E3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7121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7E357-8441-E883-1F72-41A9AAC1A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EE8C2-DDAD-0B17-EFBB-99682C7FD4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700ECF-AAAD-791A-CF07-3650993835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220F52-765D-9F30-6A97-9B0D61195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2026-06-08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A336C2-B2CA-DDA5-48C8-22FBF8946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4145AD-9635-5ED9-CE8B-EC78847AE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6506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B5258-82D6-B29B-DCE2-B8E5ABD28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386E56-7AAB-6254-39F6-E2DC34BDB5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FBCCAB-2B46-6924-DC7E-B40128A485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EEDD6B-4CBA-DEC9-7E47-6E70FE8606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478207-77A5-41F7-2144-5B03A67C09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640F89-64BA-63C5-F22E-31CD2DEF5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2026-06-08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5A738B-184B-6DEB-7E7A-75F2E0566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55535F-486F-61F4-13CE-A8C03ED22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8473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2BDA3-F87B-0A68-FF6E-EDA12EC56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011D56-D0F0-651A-BAA3-88A51A7D1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2026-06-08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B00984-3EA1-66AA-5051-5B59BF693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436578-5BF1-725F-34F4-0CF14AEE9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3515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A57BB9-E479-B54E-2A39-B72C801E3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2026-06-08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D4A17D-CE7E-FD98-162E-946C03CBD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16DE7D-F5EF-407F-41C7-37E9D9E17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7835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51CDE-A529-47BD-395E-2F5396BE5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3A92C-3A2A-847D-5D38-09A56DB90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6D4CC0-68C1-7F21-B172-1C84123C64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B7EB99-60CC-5EA8-4750-DA13F5AD2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2026-06-08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AC15B7-E3F8-1784-7FCD-3F4E74049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926DDA-275F-C403-C116-FA63130B0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3394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9874D-941D-DD40-DC64-B2D601F4F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5E901B-5184-8EE8-EEC8-7AB9B649F1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22046B-463F-FB5A-649C-07AAAD1580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BD7B7A-A2BB-625F-4FCF-97DB02454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2026-06-08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B8CAA5-5C8E-EEBA-68C0-A20B89915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2EB65B-729A-31CF-5CD2-FFEE7BAB9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2342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789629-7093-EF9B-049B-79B90DB3A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DAA800-AEC9-E564-F1F8-A70E777D6E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387DEF-9567-5C57-164D-608C5C04E3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6B2A34-F969-49AA-AA50-8C6E6F7C3B42}" type="datetimeFigureOut">
              <a:rPr lang="en-CA" smtClean="0"/>
              <a:t>2026-06-08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F7B3A-B686-7926-5DAB-F1D7C66158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AE172A-1DD9-4FE2-52A8-44DAF7F486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4478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EFB8AE-CD0B-A93E-F305-7F7FC65895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921C1-A179-2A0D-B188-AD42D4064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936" y="132900"/>
            <a:ext cx="11196755" cy="970189"/>
          </a:xfrm>
        </p:spPr>
        <p:txBody>
          <a:bodyPr>
            <a:normAutofit/>
          </a:bodyPr>
          <a:lstStyle/>
          <a:p>
            <a:r>
              <a:rPr lang="fr-FR" dirty="0"/>
              <a:t>Découvrez… le Réseau Canadien </a:t>
            </a:r>
            <a:r>
              <a:rPr lang="fr-FR" dirty="0" err="1"/>
              <a:t>SHUa</a:t>
            </a:r>
            <a:endParaRPr lang="en-CA" dirty="0"/>
          </a:p>
        </p:txBody>
      </p: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9B661812-E6B8-1873-5C02-F9ACB0BB6F0C}"/>
              </a:ext>
            </a:extLst>
          </p:cNvPr>
          <p:cNvGrpSpPr/>
          <p:nvPr/>
        </p:nvGrpSpPr>
        <p:grpSpPr>
          <a:xfrm>
            <a:off x="2606829" y="1115636"/>
            <a:ext cx="2336406" cy="4634805"/>
            <a:chOff x="2017369" y="1457706"/>
            <a:chExt cx="2288286" cy="4370832"/>
          </a:xfrm>
        </p:grpSpPr>
        <p:pic>
          <p:nvPicPr>
            <p:cNvPr id="165" name="Picture 164">
              <a:extLst>
                <a:ext uri="{FF2B5EF4-FFF2-40B4-BE49-F238E27FC236}">
                  <a16:creationId xmlns:a16="http://schemas.microsoft.com/office/drawing/2014/main" id="{34BDF787-1C89-09C4-E412-824B9459402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076805" y="1503426"/>
              <a:ext cx="2169414" cy="4279392"/>
            </a:xfrm>
            <a:custGeom>
              <a:avLst/>
              <a:gdLst>
                <a:gd name="connsiteX0" fmla="*/ 1470 w 2169414"/>
                <a:gd name="connsiteY0" fmla="*/ 566 h 4279392"/>
                <a:gd name="connsiteX1" fmla="*/ 2170884 w 2169414"/>
                <a:gd name="connsiteY1" fmla="*/ 566 h 4279392"/>
                <a:gd name="connsiteX2" fmla="*/ 2170884 w 2169414"/>
                <a:gd name="connsiteY2" fmla="*/ 4279958 h 4279392"/>
                <a:gd name="connsiteX3" fmla="*/ 1470 w 2169414"/>
                <a:gd name="connsiteY3" fmla="*/ 4279958 h 42793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9414" h="4279392">
                  <a:moveTo>
                    <a:pt x="1470" y="566"/>
                  </a:moveTo>
                  <a:lnTo>
                    <a:pt x="2170884" y="566"/>
                  </a:lnTo>
                  <a:lnTo>
                    <a:pt x="2170884" y="4279958"/>
                  </a:lnTo>
                  <a:lnTo>
                    <a:pt x="1470" y="4279958"/>
                  </a:lnTo>
                  <a:close/>
                </a:path>
              </a:pathLst>
            </a:custGeom>
          </p:spPr>
        </p:pic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E27AC21-4E5A-6214-4239-6C46F792EC22}"/>
                </a:ext>
              </a:extLst>
            </p:cNvPr>
            <p:cNvSpPr/>
            <p:nvPr/>
          </p:nvSpPr>
          <p:spPr>
            <a:xfrm>
              <a:off x="2817880" y="5595366"/>
              <a:ext cx="685799" cy="32004"/>
            </a:xfrm>
            <a:custGeom>
              <a:avLst/>
              <a:gdLst>
                <a:gd name="connsiteX0" fmla="*/ 669798 w 685799"/>
                <a:gd name="connsiteY0" fmla="*/ 0 h 32004"/>
                <a:gd name="connsiteX1" fmla="*/ 16002 w 685799"/>
                <a:gd name="connsiteY1" fmla="*/ 0 h 32004"/>
                <a:gd name="connsiteX2" fmla="*/ 0 w 685799"/>
                <a:gd name="connsiteY2" fmla="*/ 16002 h 32004"/>
                <a:gd name="connsiteX3" fmla="*/ 0 w 685799"/>
                <a:gd name="connsiteY3" fmla="*/ 16002 h 32004"/>
                <a:gd name="connsiteX4" fmla="*/ 16002 w 685799"/>
                <a:gd name="connsiteY4" fmla="*/ 32004 h 32004"/>
                <a:gd name="connsiteX5" fmla="*/ 669798 w 685799"/>
                <a:gd name="connsiteY5" fmla="*/ 32004 h 32004"/>
                <a:gd name="connsiteX6" fmla="*/ 685800 w 685799"/>
                <a:gd name="connsiteY6" fmla="*/ 16002 h 32004"/>
                <a:gd name="connsiteX7" fmla="*/ 685800 w 685799"/>
                <a:gd name="connsiteY7" fmla="*/ 16002 h 32004"/>
                <a:gd name="connsiteX8" fmla="*/ 669798 w 685799"/>
                <a:gd name="connsiteY8" fmla="*/ 0 h 320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85799" h="32004">
                  <a:moveTo>
                    <a:pt x="669798" y="0"/>
                  </a:moveTo>
                  <a:lnTo>
                    <a:pt x="16002" y="0"/>
                  </a:lnTo>
                  <a:cubicBezTo>
                    <a:pt x="7155" y="0"/>
                    <a:pt x="0" y="7155"/>
                    <a:pt x="0" y="16002"/>
                  </a:cubicBezTo>
                  <a:lnTo>
                    <a:pt x="0" y="16002"/>
                  </a:lnTo>
                  <a:cubicBezTo>
                    <a:pt x="0" y="24849"/>
                    <a:pt x="7155" y="32004"/>
                    <a:pt x="16002" y="32004"/>
                  </a:cubicBezTo>
                  <a:lnTo>
                    <a:pt x="669798" y="32004"/>
                  </a:lnTo>
                  <a:cubicBezTo>
                    <a:pt x="678645" y="32004"/>
                    <a:pt x="685800" y="24849"/>
                    <a:pt x="685800" y="16002"/>
                  </a:cubicBezTo>
                  <a:lnTo>
                    <a:pt x="685800" y="16002"/>
                  </a:lnTo>
                  <a:cubicBezTo>
                    <a:pt x="685800" y="7155"/>
                    <a:pt x="678645" y="0"/>
                    <a:pt x="669798" y="0"/>
                  </a:cubicBezTo>
                  <a:close/>
                </a:path>
              </a:pathLst>
            </a:custGeom>
            <a:solidFill>
              <a:srgbClr val="5C5C5C"/>
            </a:solidFill>
            <a:ln w="228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21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pic>
          <p:nvPicPr>
            <p:cNvPr id="169" name="Picture 168">
              <a:extLst>
                <a:ext uri="{FF2B5EF4-FFF2-40B4-BE49-F238E27FC236}">
                  <a16:creationId xmlns:a16="http://schemas.microsoft.com/office/drawing/2014/main" id="{E3338EEF-F407-53E3-1030-834012BB39A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031085" y="1457706"/>
              <a:ext cx="2260854" cy="4370832"/>
            </a:xfrm>
            <a:custGeom>
              <a:avLst/>
              <a:gdLst>
                <a:gd name="connsiteX0" fmla="*/ 1450 w 2260854"/>
                <a:gd name="connsiteY0" fmla="*/ 546 h 4370832"/>
                <a:gd name="connsiteX1" fmla="*/ 2262304 w 2260854"/>
                <a:gd name="connsiteY1" fmla="*/ 546 h 4370832"/>
                <a:gd name="connsiteX2" fmla="*/ 2262304 w 2260854"/>
                <a:gd name="connsiteY2" fmla="*/ 4371378 h 4370832"/>
                <a:gd name="connsiteX3" fmla="*/ 1450 w 2260854"/>
                <a:gd name="connsiteY3" fmla="*/ 4371378 h 4370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60854" h="4370832">
                  <a:moveTo>
                    <a:pt x="1450" y="546"/>
                  </a:moveTo>
                  <a:lnTo>
                    <a:pt x="2262304" y="546"/>
                  </a:lnTo>
                  <a:lnTo>
                    <a:pt x="2262304" y="4371378"/>
                  </a:lnTo>
                  <a:lnTo>
                    <a:pt x="1450" y="4371378"/>
                  </a:lnTo>
                  <a:close/>
                </a:path>
              </a:pathLst>
            </a:custGeom>
          </p:spPr>
        </p:pic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47549E67-740F-7348-1615-084BEF1A37A9}"/>
                </a:ext>
              </a:extLst>
            </p:cNvPr>
            <p:cNvSpPr/>
            <p:nvPr/>
          </p:nvSpPr>
          <p:spPr>
            <a:xfrm>
              <a:off x="2031496" y="1901190"/>
              <a:ext cx="45720" cy="45720"/>
            </a:xfrm>
            <a:custGeom>
              <a:avLst/>
              <a:gdLst>
                <a:gd name="connsiteX0" fmla="*/ 0 w 45720"/>
                <a:gd name="connsiteY0" fmla="*/ 0 h 45720"/>
                <a:gd name="connsiteX1" fmla="*/ 45720 w 45720"/>
                <a:gd name="connsiteY1" fmla="*/ 0 h 45720"/>
                <a:gd name="connsiteX2" fmla="*/ 45720 w 45720"/>
                <a:gd name="connsiteY2" fmla="*/ 45720 h 45720"/>
                <a:gd name="connsiteX3" fmla="*/ 0 w 45720"/>
                <a:gd name="connsiteY3" fmla="*/ 45720 h 45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720" h="45720">
                  <a:moveTo>
                    <a:pt x="0" y="0"/>
                  </a:moveTo>
                  <a:lnTo>
                    <a:pt x="45720" y="0"/>
                  </a:lnTo>
                  <a:lnTo>
                    <a:pt x="45720" y="45720"/>
                  </a:lnTo>
                  <a:lnTo>
                    <a:pt x="0" y="45720"/>
                  </a:lnTo>
                  <a:close/>
                </a:path>
              </a:pathLst>
            </a:custGeom>
            <a:gradFill>
              <a:gsLst>
                <a:gs pos="0">
                  <a:srgbClr val="E2E2E2"/>
                </a:gs>
                <a:gs pos="50000">
                  <a:srgbClr val="F4F4F4"/>
                </a:gs>
                <a:gs pos="100000">
                  <a:srgbClr val="FDFDFD"/>
                </a:gs>
              </a:gsLst>
              <a:lin ang="10800000" scaled="1"/>
            </a:gradFill>
            <a:ln w="228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21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C91DE321-D2F2-19E0-59E3-B384890A15DB}"/>
                </a:ext>
              </a:extLst>
            </p:cNvPr>
            <p:cNvSpPr/>
            <p:nvPr/>
          </p:nvSpPr>
          <p:spPr>
            <a:xfrm>
              <a:off x="4244344" y="5339334"/>
              <a:ext cx="45720" cy="45720"/>
            </a:xfrm>
            <a:custGeom>
              <a:avLst/>
              <a:gdLst>
                <a:gd name="connsiteX0" fmla="*/ 0 w 45720"/>
                <a:gd name="connsiteY0" fmla="*/ 0 h 45720"/>
                <a:gd name="connsiteX1" fmla="*/ 45720 w 45720"/>
                <a:gd name="connsiteY1" fmla="*/ 0 h 45720"/>
                <a:gd name="connsiteX2" fmla="*/ 45720 w 45720"/>
                <a:gd name="connsiteY2" fmla="*/ 45720 h 45720"/>
                <a:gd name="connsiteX3" fmla="*/ 0 w 45720"/>
                <a:gd name="connsiteY3" fmla="*/ 45720 h 45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720" h="45720">
                  <a:moveTo>
                    <a:pt x="0" y="0"/>
                  </a:moveTo>
                  <a:lnTo>
                    <a:pt x="45720" y="0"/>
                  </a:lnTo>
                  <a:lnTo>
                    <a:pt x="45720" y="45720"/>
                  </a:lnTo>
                  <a:lnTo>
                    <a:pt x="0" y="45720"/>
                  </a:lnTo>
                  <a:close/>
                </a:path>
              </a:pathLst>
            </a:custGeom>
            <a:gradFill>
              <a:gsLst>
                <a:gs pos="0">
                  <a:srgbClr val="E2E2E2"/>
                </a:gs>
                <a:gs pos="50000">
                  <a:srgbClr val="F4F4F4"/>
                </a:gs>
                <a:gs pos="100000">
                  <a:srgbClr val="FDFDFD"/>
                </a:gs>
              </a:gsLst>
              <a:lin ang="0" scaled="1"/>
            </a:gradFill>
            <a:ln w="228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21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5E6CDFCC-3FB1-D1B8-4DDF-894D340632E2}"/>
                </a:ext>
              </a:extLst>
            </p:cNvPr>
            <p:cNvSpPr/>
            <p:nvPr/>
          </p:nvSpPr>
          <p:spPr>
            <a:xfrm>
              <a:off x="4244344" y="1901190"/>
              <a:ext cx="45720" cy="45720"/>
            </a:xfrm>
            <a:custGeom>
              <a:avLst/>
              <a:gdLst>
                <a:gd name="connsiteX0" fmla="*/ 0 w 45720"/>
                <a:gd name="connsiteY0" fmla="*/ 0 h 45720"/>
                <a:gd name="connsiteX1" fmla="*/ 45720 w 45720"/>
                <a:gd name="connsiteY1" fmla="*/ 0 h 45720"/>
                <a:gd name="connsiteX2" fmla="*/ 45720 w 45720"/>
                <a:gd name="connsiteY2" fmla="*/ 45720 h 45720"/>
                <a:gd name="connsiteX3" fmla="*/ 0 w 45720"/>
                <a:gd name="connsiteY3" fmla="*/ 45720 h 45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720" h="45720">
                  <a:moveTo>
                    <a:pt x="0" y="0"/>
                  </a:moveTo>
                  <a:lnTo>
                    <a:pt x="45720" y="0"/>
                  </a:lnTo>
                  <a:lnTo>
                    <a:pt x="45720" y="45720"/>
                  </a:lnTo>
                  <a:lnTo>
                    <a:pt x="0" y="45720"/>
                  </a:lnTo>
                  <a:close/>
                </a:path>
              </a:pathLst>
            </a:custGeom>
            <a:gradFill>
              <a:gsLst>
                <a:gs pos="0">
                  <a:srgbClr val="E2E2E2"/>
                </a:gs>
                <a:gs pos="50000">
                  <a:srgbClr val="F4F4F4"/>
                </a:gs>
                <a:gs pos="100000">
                  <a:srgbClr val="FDFDFD"/>
                </a:gs>
              </a:gsLst>
              <a:lin ang="0" scaled="1"/>
            </a:gradFill>
            <a:ln w="228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21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A8A62C1B-998E-4801-B0A7-DDE6CF4771CE}"/>
                </a:ext>
              </a:extLst>
            </p:cNvPr>
            <p:cNvSpPr/>
            <p:nvPr/>
          </p:nvSpPr>
          <p:spPr>
            <a:xfrm>
              <a:off x="2031496" y="5339334"/>
              <a:ext cx="45720" cy="45720"/>
            </a:xfrm>
            <a:custGeom>
              <a:avLst/>
              <a:gdLst>
                <a:gd name="connsiteX0" fmla="*/ 0 w 45720"/>
                <a:gd name="connsiteY0" fmla="*/ 0 h 45720"/>
                <a:gd name="connsiteX1" fmla="*/ 45720 w 45720"/>
                <a:gd name="connsiteY1" fmla="*/ 0 h 45720"/>
                <a:gd name="connsiteX2" fmla="*/ 45720 w 45720"/>
                <a:gd name="connsiteY2" fmla="*/ 45720 h 45720"/>
                <a:gd name="connsiteX3" fmla="*/ 0 w 45720"/>
                <a:gd name="connsiteY3" fmla="*/ 45720 h 45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720" h="45720">
                  <a:moveTo>
                    <a:pt x="0" y="0"/>
                  </a:moveTo>
                  <a:lnTo>
                    <a:pt x="45720" y="0"/>
                  </a:lnTo>
                  <a:lnTo>
                    <a:pt x="45720" y="45720"/>
                  </a:lnTo>
                  <a:lnTo>
                    <a:pt x="0" y="45720"/>
                  </a:lnTo>
                  <a:close/>
                </a:path>
              </a:pathLst>
            </a:custGeom>
            <a:gradFill>
              <a:gsLst>
                <a:gs pos="0">
                  <a:srgbClr val="E2E2E2"/>
                </a:gs>
                <a:gs pos="50000">
                  <a:srgbClr val="F4F4F4"/>
                </a:gs>
                <a:gs pos="100000">
                  <a:srgbClr val="FDFDFD"/>
                </a:gs>
              </a:gsLst>
              <a:lin ang="10800000" scaled="1"/>
            </a:gradFill>
            <a:ln w="228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21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pic>
          <p:nvPicPr>
            <p:cNvPr id="174" name="Picture 173">
              <a:extLst>
                <a:ext uri="{FF2B5EF4-FFF2-40B4-BE49-F238E27FC236}">
                  <a16:creationId xmlns:a16="http://schemas.microsoft.com/office/drawing/2014/main" id="{6F057C82-7772-4C77-3AE6-7E2FF9040F7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289653" y="2401824"/>
              <a:ext cx="16002" cy="448056"/>
            </a:xfrm>
            <a:custGeom>
              <a:avLst/>
              <a:gdLst>
                <a:gd name="connsiteX0" fmla="*/ 2438 w 16002"/>
                <a:gd name="connsiteY0" fmla="*/ 959 h 448056"/>
                <a:gd name="connsiteX1" fmla="*/ 18440 w 16002"/>
                <a:gd name="connsiteY1" fmla="*/ 959 h 448056"/>
                <a:gd name="connsiteX2" fmla="*/ 18440 w 16002"/>
                <a:gd name="connsiteY2" fmla="*/ 449015 h 448056"/>
                <a:gd name="connsiteX3" fmla="*/ 2438 w 16002"/>
                <a:gd name="connsiteY3" fmla="*/ 449015 h 448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02" h="448056">
                  <a:moveTo>
                    <a:pt x="2438" y="959"/>
                  </a:moveTo>
                  <a:lnTo>
                    <a:pt x="18440" y="959"/>
                  </a:lnTo>
                  <a:lnTo>
                    <a:pt x="18440" y="449015"/>
                  </a:lnTo>
                  <a:lnTo>
                    <a:pt x="2438" y="449015"/>
                  </a:lnTo>
                  <a:close/>
                </a:path>
              </a:pathLst>
            </a:custGeom>
          </p:spPr>
        </p:pic>
        <p:pic>
          <p:nvPicPr>
            <p:cNvPr id="175" name="Picture 174">
              <a:extLst>
                <a:ext uri="{FF2B5EF4-FFF2-40B4-BE49-F238E27FC236}">
                  <a16:creationId xmlns:a16="http://schemas.microsoft.com/office/drawing/2014/main" id="{B5716E79-D5C3-01AC-9A1C-7E94AB5F525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017369" y="2655570"/>
              <a:ext cx="16002" cy="288036"/>
            </a:xfrm>
            <a:custGeom>
              <a:avLst/>
              <a:gdLst>
                <a:gd name="connsiteX0" fmla="*/ 1444 w 16002"/>
                <a:gd name="connsiteY0" fmla="*/ 1070 h 288036"/>
                <a:gd name="connsiteX1" fmla="*/ 17446 w 16002"/>
                <a:gd name="connsiteY1" fmla="*/ 1070 h 288036"/>
                <a:gd name="connsiteX2" fmla="*/ 17446 w 16002"/>
                <a:gd name="connsiteY2" fmla="*/ 289106 h 288036"/>
                <a:gd name="connsiteX3" fmla="*/ 1444 w 16002"/>
                <a:gd name="connsiteY3" fmla="*/ 289106 h 288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02" h="288036">
                  <a:moveTo>
                    <a:pt x="1444" y="1070"/>
                  </a:moveTo>
                  <a:lnTo>
                    <a:pt x="17446" y="1070"/>
                  </a:lnTo>
                  <a:lnTo>
                    <a:pt x="17446" y="289106"/>
                  </a:lnTo>
                  <a:lnTo>
                    <a:pt x="1444" y="289106"/>
                  </a:lnTo>
                  <a:close/>
                </a:path>
              </a:pathLst>
            </a:custGeom>
          </p:spPr>
        </p:pic>
        <p:pic>
          <p:nvPicPr>
            <p:cNvPr id="176" name="Picture 175">
              <a:extLst>
                <a:ext uri="{FF2B5EF4-FFF2-40B4-BE49-F238E27FC236}">
                  <a16:creationId xmlns:a16="http://schemas.microsoft.com/office/drawing/2014/main" id="{B90EFC89-C64C-B7D9-3CED-BD33D84209C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017369" y="2312670"/>
              <a:ext cx="16002" cy="288036"/>
            </a:xfrm>
            <a:custGeom>
              <a:avLst/>
              <a:gdLst>
                <a:gd name="connsiteX0" fmla="*/ 1444 w 16002"/>
                <a:gd name="connsiteY0" fmla="*/ 920 h 288036"/>
                <a:gd name="connsiteX1" fmla="*/ 17446 w 16002"/>
                <a:gd name="connsiteY1" fmla="*/ 920 h 288036"/>
                <a:gd name="connsiteX2" fmla="*/ 17446 w 16002"/>
                <a:gd name="connsiteY2" fmla="*/ 288956 h 288036"/>
                <a:gd name="connsiteX3" fmla="*/ 1444 w 16002"/>
                <a:gd name="connsiteY3" fmla="*/ 288956 h 288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02" h="288036">
                  <a:moveTo>
                    <a:pt x="1444" y="920"/>
                  </a:moveTo>
                  <a:lnTo>
                    <a:pt x="17446" y="920"/>
                  </a:lnTo>
                  <a:lnTo>
                    <a:pt x="17446" y="288956"/>
                  </a:lnTo>
                  <a:lnTo>
                    <a:pt x="1444" y="288956"/>
                  </a:lnTo>
                  <a:close/>
                </a:path>
              </a:pathLst>
            </a:custGeom>
          </p:spPr>
        </p:pic>
        <p:pic>
          <p:nvPicPr>
            <p:cNvPr id="177" name="Picture 176">
              <a:extLst>
                <a:ext uri="{FF2B5EF4-FFF2-40B4-BE49-F238E27FC236}">
                  <a16:creationId xmlns:a16="http://schemas.microsoft.com/office/drawing/2014/main" id="{9A2022E1-60A4-B6B0-F594-C62B9186473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017369" y="2056638"/>
              <a:ext cx="16002" cy="146304"/>
            </a:xfrm>
            <a:custGeom>
              <a:avLst/>
              <a:gdLst>
                <a:gd name="connsiteX0" fmla="*/ 1444 w 16002"/>
                <a:gd name="connsiteY0" fmla="*/ 808 h 146304"/>
                <a:gd name="connsiteX1" fmla="*/ 17446 w 16002"/>
                <a:gd name="connsiteY1" fmla="*/ 808 h 146304"/>
                <a:gd name="connsiteX2" fmla="*/ 17446 w 16002"/>
                <a:gd name="connsiteY2" fmla="*/ 147112 h 146304"/>
                <a:gd name="connsiteX3" fmla="*/ 1444 w 16002"/>
                <a:gd name="connsiteY3" fmla="*/ 147112 h 146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02" h="146304">
                  <a:moveTo>
                    <a:pt x="1444" y="808"/>
                  </a:moveTo>
                  <a:lnTo>
                    <a:pt x="17446" y="808"/>
                  </a:lnTo>
                  <a:lnTo>
                    <a:pt x="17446" y="147112"/>
                  </a:lnTo>
                  <a:lnTo>
                    <a:pt x="1444" y="147112"/>
                  </a:lnTo>
                  <a:close/>
                </a:path>
              </a:pathLst>
            </a:custGeom>
          </p:spPr>
        </p:pic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573791A4-A6A0-D265-B45C-601B0229A4AA}"/>
              </a:ext>
            </a:extLst>
          </p:cNvPr>
          <p:cNvSpPr txBox="1"/>
          <p:nvPr/>
        </p:nvSpPr>
        <p:spPr>
          <a:xfrm>
            <a:off x="275319" y="4370392"/>
            <a:ext cx="23455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 defTabSz="914218">
              <a:defRPr/>
            </a:pPr>
            <a:r>
              <a:rPr lang="en-CA" sz="1100" dirty="0">
                <a:solidFill>
                  <a:prstClr val="black"/>
                </a:solidFill>
                <a:latin typeface="Arial" panose="020B0604020202020204"/>
              </a:rPr>
              <a:t>https://ahusnetwork.ca/accueil.php</a:t>
            </a:r>
            <a:endParaRPr kumimoji="0" lang="en-CA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E1047133-4DDB-E06E-CCA6-6CF8A6FBF42A}"/>
              </a:ext>
            </a:extLst>
          </p:cNvPr>
          <p:cNvSpPr txBox="1"/>
          <p:nvPr/>
        </p:nvSpPr>
        <p:spPr>
          <a:xfrm>
            <a:off x="10409274" y="256730"/>
            <a:ext cx="165495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2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Look for more detail in your CSN digital bag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012348A-164E-4BAA-53A1-D2F4E3A3EA7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0518" y="2540165"/>
            <a:ext cx="1867201" cy="18302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B8EE8DA-88DD-CF06-DA32-7E511FE3E20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768357" y="1348927"/>
            <a:ext cx="2011854" cy="421270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9089CE3-0871-5703-1E0A-B2E56B4678F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190906" y="3502223"/>
            <a:ext cx="5574178" cy="309904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4478C28-0C0D-D4A7-8C7E-17D60D37F59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27740" y="929194"/>
            <a:ext cx="6014230" cy="257302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D9F8295-E227-D218-BDCD-540586CF5B16}"/>
              </a:ext>
            </a:extLst>
          </p:cNvPr>
          <p:cNvSpPr/>
          <p:nvPr/>
        </p:nvSpPr>
        <p:spPr>
          <a:xfrm>
            <a:off x="10042986" y="6044062"/>
            <a:ext cx="1822403" cy="681038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225C228-E4B4-8B13-178D-EC493583B1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9636" y="6135175"/>
            <a:ext cx="498812" cy="498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7541F1F-9FEB-0235-9E6E-38AC28A2340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1037476" y="6135175"/>
            <a:ext cx="512962" cy="49881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0609DC6-A1CD-35FD-5AE1-7B5B04B54019}"/>
              </a:ext>
            </a:extLst>
          </p:cNvPr>
          <p:cNvSpPr/>
          <p:nvPr/>
        </p:nvSpPr>
        <p:spPr>
          <a:xfrm>
            <a:off x="7901555" y="6044062"/>
            <a:ext cx="1822403" cy="6810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9" name="Picture 4">
            <a:extLst>
              <a:ext uri="{FF2B5EF4-FFF2-40B4-BE49-F238E27FC236}">
                <a16:creationId xmlns:a16="http://schemas.microsoft.com/office/drawing/2014/main" id="{85145D0B-55E1-A451-35C9-26D4A75A13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9010" y="6135175"/>
            <a:ext cx="498813" cy="498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2168AB8-981A-B0CA-B8F1-CA89C60E224E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941802" y="6133412"/>
            <a:ext cx="498813" cy="502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95646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25</Words>
  <Application>Microsoft Macintosh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Custom Design</vt:lpstr>
      <vt:lpstr>Découvrez… le Réseau Canadien SHUa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Emily Yeung</dc:creator>
  <cp:lastModifiedBy>Microsoft Office User</cp:lastModifiedBy>
  <cp:revision>11</cp:revision>
  <dcterms:created xsi:type="dcterms:W3CDTF">2025-05-29T00:39:38Z</dcterms:created>
  <dcterms:modified xsi:type="dcterms:W3CDTF">2026-06-08T14:24:59Z</dcterms:modified>
</cp:coreProperties>
</file>