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3"/>
  </p:notesMasterIdLst>
  <p:sldIdLst>
    <p:sldId id="21474829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28"/>
  </p:normalViewPr>
  <p:slideViewPr>
    <p:cSldViewPr snapToGrid="0">
      <p:cViewPr varScale="1">
        <p:scale>
          <a:sx n="98" d="100"/>
          <a:sy n="98" d="100"/>
        </p:scale>
        <p:origin x="10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74489-6C18-4F20-931B-207DBDC7A7DF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591CE-1768-4451-BBA0-9137478AA2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622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6255B-2CB0-1D69-8DA5-BD34A915C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5540D5-ADC5-D19E-1D61-3A1450428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48D4E7-84F3-A95A-689A-7561271FC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CAC63-D846-5C2B-A68C-C972AF39C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AC2BFD-7DF5-43F3-B370-424F643A0134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06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685F-FBCF-3658-6C99-3B3AA6065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2E69B9-EAE3-2A0F-ED30-960A38707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AC364-1A9C-A2FE-526C-471ADD647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87A24-AAE8-BE74-7DB3-6FDA08933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6E01-421D-590C-A8D5-D89DBAF2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717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2D856-BADC-600C-F018-DD05EFED0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FC7DEB-6B45-3EB2-BCD0-2395D6C75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15E0-CF51-70F1-2F5F-FBA2BE9ED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F6CAF-68FD-9E8F-03DA-0D8671FC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68056-696C-F835-ABA7-744165DE2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59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4DA826-EDCC-3262-BB3B-8AAE75310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FF7FD-6406-FD89-8079-6A3C79322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BBB91-E19D-C6DD-C79F-AA69AF1B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70028-54C1-35AE-9B13-923D2AEA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D5F27-BABE-2DAC-5E22-692C219F2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1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14A5-5B67-49A0-A5BA-40050328EF92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78934" y="6356351"/>
            <a:ext cx="10574867" cy="365125"/>
          </a:xfrm>
        </p:spPr>
        <p:txBody>
          <a:bodyPr bIns="0" anchor="b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/>
            </a:lvl1pPr>
            <a:lvl2pPr marL="457269" indent="0">
              <a:buNone/>
              <a:defRPr/>
            </a:lvl2pPr>
          </a:lstStyle>
          <a:p>
            <a:pPr lvl="0"/>
            <a:r>
              <a:rPr lang="en-CA" noProof="0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2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F4F3-88FF-A403-C835-E662A0055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03698-D811-8D7F-110C-E61EF1390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FBE6-F882-8F33-C206-AA1CC106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B5EA9-50D9-EEFD-DDE7-A428D880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C58A5-F0E8-EECD-4532-CD1007ED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60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405C4-57F6-3E0F-F7FE-E164C4E5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6D667-0A5A-B589-F673-3D6DD0D94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CF81E-84BB-6F89-C84D-E25C0A18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C9C12-B2E1-7BD3-FABE-CC702AE9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C6F7-3920-4B34-411C-C655019E3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712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E357-8441-E883-1F72-41A9AAC1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EE8C2-DDAD-0B17-EFBB-99682C7FD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00ECF-AAAD-791A-CF07-365099383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20F52-765D-9F30-6A97-9B0D61195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336C2-B2CA-DDA5-48C8-22FBF894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145AD-9635-5ED9-CE8B-EC78847A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650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5258-82D6-B29B-DCE2-B8E5ABD2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86E56-7AAB-6254-39F6-E2DC34BDB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FBCCAB-2B46-6924-DC7E-B40128A48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EDD6B-4CBA-DEC9-7E47-6E70FE860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78207-77A5-41F7-2144-5B03A67C0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640F89-64BA-63C5-F22E-31CD2DEF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A738B-184B-6DEB-7E7A-75F2E0566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5535F-486F-61F4-13CE-A8C03ED2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473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BDA3-F87B-0A68-FF6E-EDA12EC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11D56-D0F0-651A-BAA3-88A51A7D1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B00984-3EA1-66AA-5051-5B59BF69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36578-5BF1-725F-34F4-0CF14AEE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351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57BB9-E479-B54E-2A39-B72C801E3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D4A17D-CE7E-FD98-162E-946C03CB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6DE7D-F5EF-407F-41C7-37E9D9E17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783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1CDE-A529-47BD-395E-2F5396BE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3A92C-3A2A-847D-5D38-09A56DB90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D4CC0-68C1-7F21-B172-1C84123C6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7EB99-60CC-5EA8-4750-DA13F5AD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C15B7-E3F8-1784-7FCD-3F4E7404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26DDA-275F-C403-C116-FA63130B0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33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9874D-941D-DD40-DC64-B2D601F4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E901B-5184-8EE8-EEC8-7AB9B649F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2046B-463F-FB5A-649C-07AAAD158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7B7A-A2BB-625F-4FCF-97DB02454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8CAA5-5C8E-EEBA-68C0-A20B89915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EB65B-729A-31CF-5CD2-FFEE7BAB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2342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789629-7093-EF9B-049B-79B90DB3A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A800-AEC9-E564-F1F8-A70E777D6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87DEF-9567-5C57-164D-608C5C04E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F7B3A-B686-7926-5DAB-F1D7C6615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E172A-1DD9-4FE2-52A8-44DAF7F48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4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CEB4C-7E8F-29E5-800E-579D3EED4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743E-401B-B0C3-A613-8962E5F6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6" y="132900"/>
            <a:ext cx="11196755" cy="970189"/>
          </a:xfrm>
        </p:spPr>
        <p:txBody>
          <a:bodyPr/>
          <a:lstStyle/>
          <a:p>
            <a:r>
              <a:rPr lang="en-CA" dirty="0"/>
              <a:t>Introducing… the Canadian aHUS Network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610BB3-769D-25F6-512E-623CFAD10372}"/>
              </a:ext>
            </a:extLst>
          </p:cNvPr>
          <p:cNvSpPr txBox="1"/>
          <p:nvPr/>
        </p:nvSpPr>
        <p:spPr>
          <a:xfrm>
            <a:off x="445189" y="4166804"/>
            <a:ext cx="20249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https://ahusnetwork.ca/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5EA1FBF-BEB4-169C-B56B-FAF782EF6165}"/>
              </a:ext>
            </a:extLst>
          </p:cNvPr>
          <p:cNvSpPr txBox="1"/>
          <p:nvPr/>
        </p:nvSpPr>
        <p:spPr>
          <a:xfrm>
            <a:off x="10409274" y="256730"/>
            <a:ext cx="16549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Look for more detail in your CSN digital bag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2799D1-6911-5295-A80E-71706E3C3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85" y="2063328"/>
            <a:ext cx="2002264" cy="20022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F2BB70-6E35-981C-FDD9-32E43F069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7891" y="1640901"/>
            <a:ext cx="1950452" cy="386534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B996014-C710-A697-90DE-C191BAA894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0485" y="1109973"/>
            <a:ext cx="5458789" cy="19067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C6EAE56-F891-93CA-D7E6-5B490380D4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0485" y="3016684"/>
            <a:ext cx="6003703" cy="331807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133B6B6-165C-39FC-0A3B-9F3663BADFF7}"/>
              </a:ext>
            </a:extLst>
          </p:cNvPr>
          <p:cNvSpPr/>
          <p:nvPr/>
        </p:nvSpPr>
        <p:spPr>
          <a:xfrm>
            <a:off x="10042986" y="6044062"/>
            <a:ext cx="1822403" cy="68103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7141B29-A660-728B-04F3-7DA256E8D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636" y="6135175"/>
            <a:ext cx="498812" cy="49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B904B0C-E017-2B1D-4489-B544FEA139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37476" y="6135175"/>
            <a:ext cx="512962" cy="49881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C10321B-91E3-5BED-119C-2367463E3654}"/>
              </a:ext>
            </a:extLst>
          </p:cNvPr>
          <p:cNvSpPr/>
          <p:nvPr/>
        </p:nvSpPr>
        <p:spPr>
          <a:xfrm>
            <a:off x="7901555" y="6044062"/>
            <a:ext cx="1822403" cy="6810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F0D57979-27C9-7575-4B97-E007199F7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010" y="6135175"/>
            <a:ext cx="498813" cy="49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E3F4EA-F8FC-BB99-3055-C628BBC848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41802" y="6133412"/>
            <a:ext cx="498813" cy="502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0077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22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Custom Design</vt:lpstr>
      <vt:lpstr>Introducing… the Canadian aHUS Network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Yeung</dc:creator>
  <cp:lastModifiedBy>Microsoft Office User</cp:lastModifiedBy>
  <cp:revision>10</cp:revision>
  <dcterms:created xsi:type="dcterms:W3CDTF">2025-05-29T00:39:38Z</dcterms:created>
  <dcterms:modified xsi:type="dcterms:W3CDTF">2026-06-08T14:24:40Z</dcterms:modified>
</cp:coreProperties>
</file>