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3"/>
  </p:notesMasterIdLst>
  <p:sldIdLst>
    <p:sldId id="214748294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74489-6C18-4F20-931B-207DBDC7A7DF}" type="datetimeFigureOut">
              <a:rPr lang="en-CA" smtClean="0"/>
              <a:t>2026-03-24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591CE-1768-4451-BBA0-9137478AA2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622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6255B-2CB0-1D69-8DA5-BD34A915C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5540D5-ADC5-D19E-1D61-3A14504283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48D4E7-84F3-A95A-689A-7561271FC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4CAC63-D846-5C2B-A68C-C972AF39CD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2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AC2BFD-7DF5-43F3-B370-424F643A0134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21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6065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F685F-FBCF-3658-6C99-3B3AA60651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2E69B9-EAE3-2A0F-ED30-960A387077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AC364-1A9C-A2FE-526C-471ADD647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2026-03-24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87A24-AAE8-BE74-7DB3-6FDA08933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66E01-421D-590C-A8D5-D89DBAF26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7176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2D856-BADC-600C-F018-DD05EFED0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FC7DEB-6B45-3EB2-BCD0-2395D6C75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315E0-CF51-70F1-2F5F-FBA2BE9ED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2026-03-24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F6CAF-68FD-9E8F-03DA-0D8671FC7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68056-696C-F835-ABA7-744165DE2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659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4DA826-EDCC-3262-BB3B-8AAE753104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6FF7FD-6406-FD89-8079-6A3C793229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BBB91-E19D-C6DD-C79F-AA69AF1BA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2026-03-24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70028-54C1-35AE-9B13-923D2AEA7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D5F27-BABE-2DAC-5E22-692C219F2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16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noProof="0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814A5-5B67-49A0-A5BA-40050328EF92}" type="slidenum">
              <a:rPr lang="en-CA" noProof="0" smtClean="0"/>
              <a:t>‹#›</a:t>
            </a:fld>
            <a:endParaRPr lang="en-CA" noProof="0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78934" y="6356351"/>
            <a:ext cx="10574867" cy="365125"/>
          </a:xfrm>
        </p:spPr>
        <p:txBody>
          <a:bodyPr bIns="0" anchor="b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/>
            </a:lvl1pPr>
            <a:lvl2pPr marL="457269" indent="0">
              <a:buNone/>
              <a:defRPr/>
            </a:lvl2pPr>
          </a:lstStyle>
          <a:p>
            <a:pPr lvl="0"/>
            <a:r>
              <a:rPr lang="en-CA" noProof="0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25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1F4F3-88FF-A403-C835-E662A0055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03698-D811-8D7F-110C-E61EF1390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8FBE6-F882-8F33-C206-AA1CC106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2026-03-24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B5EA9-50D9-EEFD-DDE7-A428D8803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C58A5-F0E8-EECD-4532-CD1007EDD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160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405C4-57F6-3E0F-F7FE-E164C4E5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6D667-0A5A-B589-F673-3D6DD0D94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CF81E-84BB-6F89-C84D-E25C0A189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2026-03-24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C9C12-B2E1-7BD3-FABE-CC702AE98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4C6F7-3920-4B34-411C-C655019E3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712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E357-8441-E883-1F72-41A9AAC1A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EE8C2-DDAD-0B17-EFBB-99682C7FD4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700ECF-AAAD-791A-CF07-365099383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220F52-765D-9F30-6A97-9B0D61195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2026-03-24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A336C2-B2CA-DDA5-48C8-22FBF8946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4145AD-9635-5ED9-CE8B-EC78847AE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6506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B5258-82D6-B29B-DCE2-B8E5ABD2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86E56-7AAB-6254-39F6-E2DC34BDB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FBCCAB-2B46-6924-DC7E-B40128A485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EEDD6B-4CBA-DEC9-7E47-6E70FE860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478207-77A5-41F7-2144-5B03A67C09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640F89-64BA-63C5-F22E-31CD2DEF5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2026-03-24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5A738B-184B-6DEB-7E7A-75F2E0566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55535F-486F-61F4-13CE-A8C03ED22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473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2BDA3-F87B-0A68-FF6E-EDA12EC56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011D56-D0F0-651A-BAA3-88A51A7D1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2026-03-24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B00984-3EA1-66AA-5051-5B59BF693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436578-5BF1-725F-34F4-0CF14AEE9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3515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A57BB9-E479-B54E-2A39-B72C801E3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2026-03-24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D4A17D-CE7E-FD98-162E-946C03CBD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6DE7D-F5EF-407F-41C7-37E9D9E17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7835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51CDE-A529-47BD-395E-2F5396BE5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3A92C-3A2A-847D-5D38-09A56DB90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6D4CC0-68C1-7F21-B172-1C84123C6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B7EB99-60CC-5EA8-4750-DA13F5AD2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2026-03-24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C15B7-E3F8-1784-7FCD-3F4E74049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926DDA-275F-C403-C116-FA63130B0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339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9874D-941D-DD40-DC64-B2D601F4F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5E901B-5184-8EE8-EEC8-7AB9B649F1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22046B-463F-FB5A-649C-07AAAD158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D7B7A-A2BB-625F-4FCF-97DB02454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B2A34-F969-49AA-AA50-8C6E6F7C3B42}" type="datetimeFigureOut">
              <a:rPr lang="en-CA" smtClean="0"/>
              <a:t>2026-03-24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8CAA5-5C8E-EEBA-68C0-A20B89915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2EB65B-729A-31CF-5CD2-FFEE7BAB9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2342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789629-7093-EF9B-049B-79B90DB3A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AA800-AEC9-E564-F1F8-A70E777D6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87DEF-9567-5C57-164D-608C5C04E3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6B2A34-F969-49AA-AA50-8C6E6F7C3B42}" type="datetimeFigureOut">
              <a:rPr lang="en-CA" smtClean="0"/>
              <a:t>2026-03-24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F7B3A-B686-7926-5DAB-F1D7C66158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E172A-1DD9-4FE2-52A8-44DAF7F486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4AE21D-98C2-4233-8314-70C26F289B1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478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CEB4C-7E8F-29E5-800E-579D3EED4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743E-401B-B0C3-A613-8962E5F61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936" y="132900"/>
            <a:ext cx="11196755" cy="970189"/>
          </a:xfrm>
        </p:spPr>
        <p:txBody>
          <a:bodyPr/>
          <a:lstStyle/>
          <a:p>
            <a:r>
              <a:rPr lang="en-CA" dirty="0"/>
              <a:t>Introducing… the Canadian aHUS Network</a:t>
            </a:r>
          </a:p>
        </p:txBody>
      </p: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3711454C-C7C0-7767-E1DD-9C45BB1C83FB}"/>
              </a:ext>
            </a:extLst>
          </p:cNvPr>
          <p:cNvGrpSpPr/>
          <p:nvPr/>
        </p:nvGrpSpPr>
        <p:grpSpPr>
          <a:xfrm>
            <a:off x="2606829" y="1115636"/>
            <a:ext cx="2336406" cy="4634805"/>
            <a:chOff x="1387104" y="1560280"/>
            <a:chExt cx="2203337" cy="4370832"/>
          </a:xfrm>
        </p:grpSpPr>
        <p:pic>
          <p:nvPicPr>
            <p:cNvPr id="201" name="Picture 200">
              <a:extLst>
                <a:ext uri="{FF2B5EF4-FFF2-40B4-BE49-F238E27FC236}">
                  <a16:creationId xmlns:a16="http://schemas.microsoft.com/office/drawing/2014/main" id="{AF88087F-C54A-6412-955A-30459C0C89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90385" y="1686444"/>
              <a:ext cx="1980258" cy="4183333"/>
            </a:xfrm>
            <a:prstGeom prst="rect">
              <a:avLst/>
            </a:prstGeom>
          </p:spPr>
        </p:pic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BA55ED85-F76F-C507-8253-510711DACC54}"/>
                </a:ext>
              </a:extLst>
            </p:cNvPr>
            <p:cNvGrpSpPr/>
            <p:nvPr/>
          </p:nvGrpSpPr>
          <p:grpSpPr>
            <a:xfrm>
              <a:off x="1387104" y="1560280"/>
              <a:ext cx="2203337" cy="4370832"/>
              <a:chOff x="2017369" y="1457706"/>
              <a:chExt cx="2288286" cy="4370832"/>
            </a:xfrm>
          </p:grpSpPr>
          <p:pic>
            <p:nvPicPr>
              <p:cNvPr id="165" name="Picture 164">
                <a:extLst>
                  <a:ext uri="{FF2B5EF4-FFF2-40B4-BE49-F238E27FC236}">
                    <a16:creationId xmlns:a16="http://schemas.microsoft.com/office/drawing/2014/main" id="{43ABE6EC-899F-4C34-408C-91077199A16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76805" y="1503426"/>
                <a:ext cx="2169414" cy="4279392"/>
              </a:xfrm>
              <a:custGeom>
                <a:avLst/>
                <a:gdLst>
                  <a:gd name="connsiteX0" fmla="*/ 1470 w 2169414"/>
                  <a:gd name="connsiteY0" fmla="*/ 566 h 4279392"/>
                  <a:gd name="connsiteX1" fmla="*/ 2170884 w 2169414"/>
                  <a:gd name="connsiteY1" fmla="*/ 566 h 4279392"/>
                  <a:gd name="connsiteX2" fmla="*/ 2170884 w 2169414"/>
                  <a:gd name="connsiteY2" fmla="*/ 4279958 h 4279392"/>
                  <a:gd name="connsiteX3" fmla="*/ 1470 w 2169414"/>
                  <a:gd name="connsiteY3" fmla="*/ 4279958 h 4279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69414" h="4279392">
                    <a:moveTo>
                      <a:pt x="1470" y="566"/>
                    </a:moveTo>
                    <a:lnTo>
                      <a:pt x="2170884" y="566"/>
                    </a:lnTo>
                    <a:lnTo>
                      <a:pt x="2170884" y="4279958"/>
                    </a:lnTo>
                    <a:lnTo>
                      <a:pt x="1470" y="4279958"/>
                    </a:lnTo>
                    <a:close/>
                  </a:path>
                </a:pathLst>
              </a:custGeom>
            </p:spPr>
          </p:pic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id="{D3C9E526-0B2E-A22E-6081-C3D5425BD431}"/>
                  </a:ext>
                </a:extLst>
              </p:cNvPr>
              <p:cNvSpPr/>
              <p:nvPr/>
            </p:nvSpPr>
            <p:spPr>
              <a:xfrm>
                <a:off x="2817880" y="5595366"/>
                <a:ext cx="685799" cy="32004"/>
              </a:xfrm>
              <a:custGeom>
                <a:avLst/>
                <a:gdLst>
                  <a:gd name="connsiteX0" fmla="*/ 669798 w 685799"/>
                  <a:gd name="connsiteY0" fmla="*/ 0 h 32004"/>
                  <a:gd name="connsiteX1" fmla="*/ 16002 w 685799"/>
                  <a:gd name="connsiteY1" fmla="*/ 0 h 32004"/>
                  <a:gd name="connsiteX2" fmla="*/ 0 w 685799"/>
                  <a:gd name="connsiteY2" fmla="*/ 16002 h 32004"/>
                  <a:gd name="connsiteX3" fmla="*/ 0 w 685799"/>
                  <a:gd name="connsiteY3" fmla="*/ 16002 h 32004"/>
                  <a:gd name="connsiteX4" fmla="*/ 16002 w 685799"/>
                  <a:gd name="connsiteY4" fmla="*/ 32004 h 32004"/>
                  <a:gd name="connsiteX5" fmla="*/ 669798 w 685799"/>
                  <a:gd name="connsiteY5" fmla="*/ 32004 h 32004"/>
                  <a:gd name="connsiteX6" fmla="*/ 685800 w 685799"/>
                  <a:gd name="connsiteY6" fmla="*/ 16002 h 32004"/>
                  <a:gd name="connsiteX7" fmla="*/ 685800 w 685799"/>
                  <a:gd name="connsiteY7" fmla="*/ 16002 h 32004"/>
                  <a:gd name="connsiteX8" fmla="*/ 669798 w 685799"/>
                  <a:gd name="connsiteY8" fmla="*/ 0 h 320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85799" h="32004">
                    <a:moveTo>
                      <a:pt x="669798" y="0"/>
                    </a:moveTo>
                    <a:lnTo>
                      <a:pt x="16002" y="0"/>
                    </a:lnTo>
                    <a:cubicBezTo>
                      <a:pt x="7155" y="0"/>
                      <a:pt x="0" y="7155"/>
                      <a:pt x="0" y="16002"/>
                    </a:cubicBezTo>
                    <a:lnTo>
                      <a:pt x="0" y="16002"/>
                    </a:lnTo>
                    <a:cubicBezTo>
                      <a:pt x="0" y="24849"/>
                      <a:pt x="7155" y="32004"/>
                      <a:pt x="16002" y="32004"/>
                    </a:cubicBezTo>
                    <a:lnTo>
                      <a:pt x="669798" y="32004"/>
                    </a:lnTo>
                    <a:cubicBezTo>
                      <a:pt x="678645" y="32004"/>
                      <a:pt x="685800" y="24849"/>
                      <a:pt x="685800" y="16002"/>
                    </a:cubicBezTo>
                    <a:lnTo>
                      <a:pt x="685800" y="16002"/>
                    </a:lnTo>
                    <a:cubicBezTo>
                      <a:pt x="685800" y="7155"/>
                      <a:pt x="678645" y="0"/>
                      <a:pt x="669798" y="0"/>
                    </a:cubicBezTo>
                    <a:close/>
                  </a:path>
                </a:pathLst>
              </a:custGeom>
              <a:solidFill>
                <a:srgbClr val="5C5C5C"/>
              </a:solidFill>
              <a:ln w="228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21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pic>
            <p:nvPicPr>
              <p:cNvPr id="169" name="Picture 168">
                <a:extLst>
                  <a:ext uri="{FF2B5EF4-FFF2-40B4-BE49-F238E27FC236}">
                    <a16:creationId xmlns:a16="http://schemas.microsoft.com/office/drawing/2014/main" id="{56B07CF4-4362-B89B-9043-418A1A7EB9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31085" y="1457706"/>
                <a:ext cx="2260854" cy="4370832"/>
              </a:xfrm>
              <a:custGeom>
                <a:avLst/>
                <a:gdLst>
                  <a:gd name="connsiteX0" fmla="*/ 1450 w 2260854"/>
                  <a:gd name="connsiteY0" fmla="*/ 546 h 4370832"/>
                  <a:gd name="connsiteX1" fmla="*/ 2262304 w 2260854"/>
                  <a:gd name="connsiteY1" fmla="*/ 546 h 4370832"/>
                  <a:gd name="connsiteX2" fmla="*/ 2262304 w 2260854"/>
                  <a:gd name="connsiteY2" fmla="*/ 4371378 h 4370832"/>
                  <a:gd name="connsiteX3" fmla="*/ 1450 w 2260854"/>
                  <a:gd name="connsiteY3" fmla="*/ 4371378 h 4370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60854" h="4370832">
                    <a:moveTo>
                      <a:pt x="1450" y="546"/>
                    </a:moveTo>
                    <a:lnTo>
                      <a:pt x="2262304" y="546"/>
                    </a:lnTo>
                    <a:lnTo>
                      <a:pt x="2262304" y="4371378"/>
                    </a:lnTo>
                    <a:lnTo>
                      <a:pt x="1450" y="4371378"/>
                    </a:lnTo>
                    <a:close/>
                  </a:path>
                </a:pathLst>
              </a:custGeom>
            </p:spPr>
          </p:pic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id="{8CD2CC83-714F-63C9-8C3B-BEF75A492FDA}"/>
                  </a:ext>
                </a:extLst>
              </p:cNvPr>
              <p:cNvSpPr/>
              <p:nvPr/>
            </p:nvSpPr>
            <p:spPr>
              <a:xfrm>
                <a:off x="2031496" y="1901190"/>
                <a:ext cx="45720" cy="45720"/>
              </a:xfrm>
              <a:custGeom>
                <a:avLst/>
                <a:gdLst>
                  <a:gd name="connsiteX0" fmla="*/ 0 w 45720"/>
                  <a:gd name="connsiteY0" fmla="*/ 0 h 45720"/>
                  <a:gd name="connsiteX1" fmla="*/ 45720 w 45720"/>
                  <a:gd name="connsiteY1" fmla="*/ 0 h 45720"/>
                  <a:gd name="connsiteX2" fmla="*/ 45720 w 45720"/>
                  <a:gd name="connsiteY2" fmla="*/ 45720 h 45720"/>
                  <a:gd name="connsiteX3" fmla="*/ 0 w 45720"/>
                  <a:gd name="connsiteY3" fmla="*/ 45720 h 45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720" h="45720">
                    <a:moveTo>
                      <a:pt x="0" y="0"/>
                    </a:moveTo>
                    <a:lnTo>
                      <a:pt x="45720" y="0"/>
                    </a:lnTo>
                    <a:lnTo>
                      <a:pt x="45720" y="45720"/>
                    </a:lnTo>
                    <a:lnTo>
                      <a:pt x="0" y="45720"/>
                    </a:lnTo>
                    <a:close/>
                  </a:path>
                </a:pathLst>
              </a:custGeom>
              <a:gradFill>
                <a:gsLst>
                  <a:gs pos="0">
                    <a:srgbClr val="E2E2E2"/>
                  </a:gs>
                  <a:gs pos="50000">
                    <a:srgbClr val="F4F4F4"/>
                  </a:gs>
                  <a:gs pos="100000">
                    <a:srgbClr val="FDFDFD"/>
                  </a:gs>
                </a:gsLst>
                <a:lin ang="10800000" scaled="1"/>
              </a:gradFill>
              <a:ln w="228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21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id="{F7AE1A49-6A2C-D180-4D41-4D07FE54373B}"/>
                  </a:ext>
                </a:extLst>
              </p:cNvPr>
              <p:cNvSpPr/>
              <p:nvPr/>
            </p:nvSpPr>
            <p:spPr>
              <a:xfrm>
                <a:off x="4244344" y="5339334"/>
                <a:ext cx="45720" cy="45720"/>
              </a:xfrm>
              <a:custGeom>
                <a:avLst/>
                <a:gdLst>
                  <a:gd name="connsiteX0" fmla="*/ 0 w 45720"/>
                  <a:gd name="connsiteY0" fmla="*/ 0 h 45720"/>
                  <a:gd name="connsiteX1" fmla="*/ 45720 w 45720"/>
                  <a:gd name="connsiteY1" fmla="*/ 0 h 45720"/>
                  <a:gd name="connsiteX2" fmla="*/ 45720 w 45720"/>
                  <a:gd name="connsiteY2" fmla="*/ 45720 h 45720"/>
                  <a:gd name="connsiteX3" fmla="*/ 0 w 45720"/>
                  <a:gd name="connsiteY3" fmla="*/ 45720 h 45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720" h="45720">
                    <a:moveTo>
                      <a:pt x="0" y="0"/>
                    </a:moveTo>
                    <a:lnTo>
                      <a:pt x="45720" y="0"/>
                    </a:lnTo>
                    <a:lnTo>
                      <a:pt x="45720" y="45720"/>
                    </a:lnTo>
                    <a:lnTo>
                      <a:pt x="0" y="45720"/>
                    </a:lnTo>
                    <a:close/>
                  </a:path>
                </a:pathLst>
              </a:custGeom>
              <a:gradFill>
                <a:gsLst>
                  <a:gs pos="0">
                    <a:srgbClr val="E2E2E2"/>
                  </a:gs>
                  <a:gs pos="50000">
                    <a:srgbClr val="F4F4F4"/>
                  </a:gs>
                  <a:gs pos="100000">
                    <a:srgbClr val="FDFDFD"/>
                  </a:gs>
                </a:gsLst>
                <a:lin ang="0" scaled="1"/>
              </a:gradFill>
              <a:ln w="228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21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id="{143E5E23-BC95-5484-B01F-3B16E873CE58}"/>
                  </a:ext>
                </a:extLst>
              </p:cNvPr>
              <p:cNvSpPr/>
              <p:nvPr/>
            </p:nvSpPr>
            <p:spPr>
              <a:xfrm>
                <a:off x="4244344" y="1901190"/>
                <a:ext cx="45720" cy="45720"/>
              </a:xfrm>
              <a:custGeom>
                <a:avLst/>
                <a:gdLst>
                  <a:gd name="connsiteX0" fmla="*/ 0 w 45720"/>
                  <a:gd name="connsiteY0" fmla="*/ 0 h 45720"/>
                  <a:gd name="connsiteX1" fmla="*/ 45720 w 45720"/>
                  <a:gd name="connsiteY1" fmla="*/ 0 h 45720"/>
                  <a:gd name="connsiteX2" fmla="*/ 45720 w 45720"/>
                  <a:gd name="connsiteY2" fmla="*/ 45720 h 45720"/>
                  <a:gd name="connsiteX3" fmla="*/ 0 w 45720"/>
                  <a:gd name="connsiteY3" fmla="*/ 45720 h 45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720" h="45720">
                    <a:moveTo>
                      <a:pt x="0" y="0"/>
                    </a:moveTo>
                    <a:lnTo>
                      <a:pt x="45720" y="0"/>
                    </a:lnTo>
                    <a:lnTo>
                      <a:pt x="45720" y="45720"/>
                    </a:lnTo>
                    <a:lnTo>
                      <a:pt x="0" y="45720"/>
                    </a:lnTo>
                    <a:close/>
                  </a:path>
                </a:pathLst>
              </a:custGeom>
              <a:gradFill>
                <a:gsLst>
                  <a:gs pos="0">
                    <a:srgbClr val="E2E2E2"/>
                  </a:gs>
                  <a:gs pos="50000">
                    <a:srgbClr val="F4F4F4"/>
                  </a:gs>
                  <a:gs pos="100000">
                    <a:srgbClr val="FDFDFD"/>
                  </a:gs>
                </a:gsLst>
                <a:lin ang="0" scaled="1"/>
              </a:gradFill>
              <a:ln w="228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21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173" name="Freeform: Shape 172">
                <a:extLst>
                  <a:ext uri="{FF2B5EF4-FFF2-40B4-BE49-F238E27FC236}">
                    <a16:creationId xmlns:a16="http://schemas.microsoft.com/office/drawing/2014/main" id="{867D2C7B-37A4-81C0-AB56-72A82E260C74}"/>
                  </a:ext>
                </a:extLst>
              </p:cNvPr>
              <p:cNvSpPr/>
              <p:nvPr/>
            </p:nvSpPr>
            <p:spPr>
              <a:xfrm>
                <a:off x="2031496" y="5339334"/>
                <a:ext cx="45720" cy="45720"/>
              </a:xfrm>
              <a:custGeom>
                <a:avLst/>
                <a:gdLst>
                  <a:gd name="connsiteX0" fmla="*/ 0 w 45720"/>
                  <a:gd name="connsiteY0" fmla="*/ 0 h 45720"/>
                  <a:gd name="connsiteX1" fmla="*/ 45720 w 45720"/>
                  <a:gd name="connsiteY1" fmla="*/ 0 h 45720"/>
                  <a:gd name="connsiteX2" fmla="*/ 45720 w 45720"/>
                  <a:gd name="connsiteY2" fmla="*/ 45720 h 45720"/>
                  <a:gd name="connsiteX3" fmla="*/ 0 w 45720"/>
                  <a:gd name="connsiteY3" fmla="*/ 45720 h 457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720" h="45720">
                    <a:moveTo>
                      <a:pt x="0" y="0"/>
                    </a:moveTo>
                    <a:lnTo>
                      <a:pt x="45720" y="0"/>
                    </a:lnTo>
                    <a:lnTo>
                      <a:pt x="45720" y="45720"/>
                    </a:lnTo>
                    <a:lnTo>
                      <a:pt x="0" y="45720"/>
                    </a:lnTo>
                    <a:close/>
                  </a:path>
                </a:pathLst>
              </a:custGeom>
              <a:gradFill>
                <a:gsLst>
                  <a:gs pos="0">
                    <a:srgbClr val="E2E2E2"/>
                  </a:gs>
                  <a:gs pos="50000">
                    <a:srgbClr val="F4F4F4"/>
                  </a:gs>
                  <a:gs pos="100000">
                    <a:srgbClr val="FDFDFD"/>
                  </a:gs>
                </a:gsLst>
                <a:lin ang="10800000" scaled="1"/>
              </a:gradFill>
              <a:ln w="228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21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CA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pic>
            <p:nvPicPr>
              <p:cNvPr id="174" name="Picture 173">
                <a:extLst>
                  <a:ext uri="{FF2B5EF4-FFF2-40B4-BE49-F238E27FC236}">
                    <a16:creationId xmlns:a16="http://schemas.microsoft.com/office/drawing/2014/main" id="{A4011B06-533C-04C9-8ACC-31AAE56DB1F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289653" y="2401824"/>
                <a:ext cx="16002" cy="448056"/>
              </a:xfrm>
              <a:custGeom>
                <a:avLst/>
                <a:gdLst>
                  <a:gd name="connsiteX0" fmla="*/ 2438 w 16002"/>
                  <a:gd name="connsiteY0" fmla="*/ 959 h 448056"/>
                  <a:gd name="connsiteX1" fmla="*/ 18440 w 16002"/>
                  <a:gd name="connsiteY1" fmla="*/ 959 h 448056"/>
                  <a:gd name="connsiteX2" fmla="*/ 18440 w 16002"/>
                  <a:gd name="connsiteY2" fmla="*/ 449015 h 448056"/>
                  <a:gd name="connsiteX3" fmla="*/ 2438 w 16002"/>
                  <a:gd name="connsiteY3" fmla="*/ 449015 h 448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002" h="448056">
                    <a:moveTo>
                      <a:pt x="2438" y="959"/>
                    </a:moveTo>
                    <a:lnTo>
                      <a:pt x="18440" y="959"/>
                    </a:lnTo>
                    <a:lnTo>
                      <a:pt x="18440" y="449015"/>
                    </a:lnTo>
                    <a:lnTo>
                      <a:pt x="2438" y="449015"/>
                    </a:lnTo>
                    <a:close/>
                  </a:path>
                </a:pathLst>
              </a:custGeom>
            </p:spPr>
          </p:pic>
          <p:pic>
            <p:nvPicPr>
              <p:cNvPr id="175" name="Picture 174">
                <a:extLst>
                  <a:ext uri="{FF2B5EF4-FFF2-40B4-BE49-F238E27FC236}">
                    <a16:creationId xmlns:a16="http://schemas.microsoft.com/office/drawing/2014/main" id="{C3D14AB1-191D-6A13-BD3E-DF5437871B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017369" y="2655570"/>
                <a:ext cx="16002" cy="288036"/>
              </a:xfrm>
              <a:custGeom>
                <a:avLst/>
                <a:gdLst>
                  <a:gd name="connsiteX0" fmla="*/ 1444 w 16002"/>
                  <a:gd name="connsiteY0" fmla="*/ 1070 h 288036"/>
                  <a:gd name="connsiteX1" fmla="*/ 17446 w 16002"/>
                  <a:gd name="connsiteY1" fmla="*/ 1070 h 288036"/>
                  <a:gd name="connsiteX2" fmla="*/ 17446 w 16002"/>
                  <a:gd name="connsiteY2" fmla="*/ 289106 h 288036"/>
                  <a:gd name="connsiteX3" fmla="*/ 1444 w 16002"/>
                  <a:gd name="connsiteY3" fmla="*/ 289106 h 288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002" h="288036">
                    <a:moveTo>
                      <a:pt x="1444" y="1070"/>
                    </a:moveTo>
                    <a:lnTo>
                      <a:pt x="17446" y="1070"/>
                    </a:lnTo>
                    <a:lnTo>
                      <a:pt x="17446" y="289106"/>
                    </a:lnTo>
                    <a:lnTo>
                      <a:pt x="1444" y="289106"/>
                    </a:lnTo>
                    <a:close/>
                  </a:path>
                </a:pathLst>
              </a:custGeom>
            </p:spPr>
          </p:pic>
          <p:pic>
            <p:nvPicPr>
              <p:cNvPr id="176" name="Picture 175">
                <a:extLst>
                  <a:ext uri="{FF2B5EF4-FFF2-40B4-BE49-F238E27FC236}">
                    <a16:creationId xmlns:a16="http://schemas.microsoft.com/office/drawing/2014/main" id="{A5D70D71-B33A-3F03-6E32-81568A2A38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017369" y="2312670"/>
                <a:ext cx="16002" cy="288036"/>
              </a:xfrm>
              <a:custGeom>
                <a:avLst/>
                <a:gdLst>
                  <a:gd name="connsiteX0" fmla="*/ 1444 w 16002"/>
                  <a:gd name="connsiteY0" fmla="*/ 920 h 288036"/>
                  <a:gd name="connsiteX1" fmla="*/ 17446 w 16002"/>
                  <a:gd name="connsiteY1" fmla="*/ 920 h 288036"/>
                  <a:gd name="connsiteX2" fmla="*/ 17446 w 16002"/>
                  <a:gd name="connsiteY2" fmla="*/ 288956 h 288036"/>
                  <a:gd name="connsiteX3" fmla="*/ 1444 w 16002"/>
                  <a:gd name="connsiteY3" fmla="*/ 288956 h 288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002" h="288036">
                    <a:moveTo>
                      <a:pt x="1444" y="920"/>
                    </a:moveTo>
                    <a:lnTo>
                      <a:pt x="17446" y="920"/>
                    </a:lnTo>
                    <a:lnTo>
                      <a:pt x="17446" y="288956"/>
                    </a:lnTo>
                    <a:lnTo>
                      <a:pt x="1444" y="288956"/>
                    </a:lnTo>
                    <a:close/>
                  </a:path>
                </a:pathLst>
              </a:custGeom>
            </p:spPr>
          </p:pic>
          <p:pic>
            <p:nvPicPr>
              <p:cNvPr id="177" name="Picture 176">
                <a:extLst>
                  <a:ext uri="{FF2B5EF4-FFF2-40B4-BE49-F238E27FC236}">
                    <a16:creationId xmlns:a16="http://schemas.microsoft.com/office/drawing/2014/main" id="{E7E24BFF-0D1B-9ECC-38A6-DB6D3F3142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017369" y="2056638"/>
                <a:ext cx="16002" cy="146304"/>
              </a:xfrm>
              <a:custGeom>
                <a:avLst/>
                <a:gdLst>
                  <a:gd name="connsiteX0" fmla="*/ 1444 w 16002"/>
                  <a:gd name="connsiteY0" fmla="*/ 808 h 146304"/>
                  <a:gd name="connsiteX1" fmla="*/ 17446 w 16002"/>
                  <a:gd name="connsiteY1" fmla="*/ 808 h 146304"/>
                  <a:gd name="connsiteX2" fmla="*/ 17446 w 16002"/>
                  <a:gd name="connsiteY2" fmla="*/ 147112 h 146304"/>
                  <a:gd name="connsiteX3" fmla="*/ 1444 w 16002"/>
                  <a:gd name="connsiteY3" fmla="*/ 147112 h 146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002" h="146304">
                    <a:moveTo>
                      <a:pt x="1444" y="808"/>
                    </a:moveTo>
                    <a:lnTo>
                      <a:pt x="17446" y="808"/>
                    </a:lnTo>
                    <a:lnTo>
                      <a:pt x="17446" y="147112"/>
                    </a:lnTo>
                    <a:lnTo>
                      <a:pt x="1444" y="147112"/>
                    </a:lnTo>
                    <a:close/>
                  </a:path>
                </a:pathLst>
              </a:custGeom>
            </p:spPr>
          </p:pic>
        </p:grp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1BF66576-85E6-8A09-F3F2-08454EA4C1D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64616" y="1115634"/>
            <a:ext cx="7027343" cy="219211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5610BB3-769D-25F6-512E-623CFAD10372}"/>
              </a:ext>
            </a:extLst>
          </p:cNvPr>
          <p:cNvSpPr txBox="1"/>
          <p:nvPr/>
        </p:nvSpPr>
        <p:spPr>
          <a:xfrm>
            <a:off x="456606" y="4531344"/>
            <a:ext cx="20249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2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https://ahusnetwork.ca/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5EA1FBF-BEB4-169C-B56B-FAF782EF6165}"/>
              </a:ext>
            </a:extLst>
          </p:cNvPr>
          <p:cNvSpPr txBox="1"/>
          <p:nvPr/>
        </p:nvSpPr>
        <p:spPr>
          <a:xfrm>
            <a:off x="10409274" y="256730"/>
            <a:ext cx="165495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2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Look for more detail in your CSN digital bag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2799D1-6911-5295-A80E-71706E3C3EA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4902" y="2427868"/>
            <a:ext cx="2002264" cy="20022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EC69B7F-5290-A431-569F-56EAA9F0C90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33045" y="3229442"/>
            <a:ext cx="6003704" cy="337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40077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22</Words>
  <Application>Microsoft Macintosh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Custom Design</vt:lpstr>
      <vt:lpstr>Introducing… the Canadian aHUS Network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Yeung</dc:creator>
  <cp:lastModifiedBy>Laz Burke</cp:lastModifiedBy>
  <cp:revision>8</cp:revision>
  <dcterms:created xsi:type="dcterms:W3CDTF">2025-05-29T00:39:38Z</dcterms:created>
  <dcterms:modified xsi:type="dcterms:W3CDTF">2026-03-24T17:17:31Z</dcterms:modified>
</cp:coreProperties>
</file>